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57" r:id="rId4"/>
    <p:sldId id="278" r:id="rId5"/>
    <p:sldId id="259" r:id="rId6"/>
    <p:sldId id="260" r:id="rId7"/>
    <p:sldId id="279" r:id="rId8"/>
    <p:sldId id="276" r:id="rId9"/>
    <p:sldId id="281" r:id="rId10"/>
    <p:sldId id="262" r:id="rId11"/>
    <p:sldId id="263" r:id="rId12"/>
    <p:sldId id="268" r:id="rId13"/>
    <p:sldId id="264" r:id="rId14"/>
    <p:sldId id="270" r:id="rId15"/>
    <p:sldId id="271" r:id="rId16"/>
    <p:sldId id="272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0"/>
    <a:srgbClr val="FFA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AA14E-BC1A-482B-8B35-7EC864ADB029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32888-596E-4580-B6FA-64B14FD0F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32888-596E-4580-B6FA-64B14FD0F3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2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1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88.gif"/><Relationship Id="rId2" Type="http://schemas.openxmlformats.org/officeDocument/2006/relationships/image" Target="../media/image11.png"/><Relationship Id="rId16" Type="http://schemas.openxmlformats.org/officeDocument/2006/relationships/image" Target="../media/image182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77.png"/><Relationship Id="rId24" Type="http://schemas.openxmlformats.org/officeDocument/2006/relationships/image" Target="../media/image187.gif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23" Type="http://schemas.openxmlformats.org/officeDocument/2006/relationships/image" Target="../media/image186.gif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92.png"/><Relationship Id="rId18" Type="http://schemas.openxmlformats.org/officeDocument/2006/relationships/image" Target="../media/image52.png"/><Relationship Id="rId3" Type="http://schemas.openxmlformats.org/officeDocument/2006/relationships/image" Target="../media/image11.png"/><Relationship Id="rId21" Type="http://schemas.openxmlformats.org/officeDocument/2006/relationships/image" Target="../media/image126.png"/><Relationship Id="rId7" Type="http://schemas.openxmlformats.org/officeDocument/2006/relationships/image" Target="../media/image68.png"/><Relationship Id="rId12" Type="http://schemas.openxmlformats.org/officeDocument/2006/relationships/image" Target="../media/image43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4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42.png"/><Relationship Id="rId5" Type="http://schemas.openxmlformats.org/officeDocument/2006/relationships/image" Target="../media/image129.png"/><Relationship Id="rId15" Type="http://schemas.openxmlformats.org/officeDocument/2006/relationships/image" Target="../media/image193.png"/><Relationship Id="rId23" Type="http://schemas.openxmlformats.org/officeDocument/2006/relationships/image" Target="../media/image123.png"/><Relationship Id="rId10" Type="http://schemas.openxmlformats.org/officeDocument/2006/relationships/image" Target="../media/image191.png"/><Relationship Id="rId19" Type="http://schemas.openxmlformats.org/officeDocument/2006/relationships/image" Target="../media/image53.png"/><Relationship Id="rId4" Type="http://schemas.openxmlformats.org/officeDocument/2006/relationships/image" Target="../media/image189.png"/><Relationship Id="rId9" Type="http://schemas.openxmlformats.org/officeDocument/2006/relationships/image" Target="../media/image190.png"/><Relationship Id="rId14" Type="http://schemas.openxmlformats.org/officeDocument/2006/relationships/image" Target="../media/image110.png"/><Relationship Id="rId22" Type="http://schemas.openxmlformats.org/officeDocument/2006/relationships/image" Target="../media/image1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171.png"/><Relationship Id="rId7" Type="http://schemas.openxmlformats.org/officeDocument/2006/relationships/image" Target="../media/image53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11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8.png"/><Relationship Id="rId5" Type="http://schemas.openxmlformats.org/officeDocument/2006/relationships/image" Target="../media/image207.png"/><Relationship Id="rId15" Type="http://schemas.openxmlformats.org/officeDocument/2006/relationships/image" Target="../media/image213.png"/><Relationship Id="rId10" Type="http://schemas.openxmlformats.org/officeDocument/2006/relationships/image" Target="../media/image67.png"/><Relationship Id="rId19" Type="http://schemas.openxmlformats.org/officeDocument/2006/relationships/image" Target="../media/image217.png"/><Relationship Id="rId4" Type="http://schemas.openxmlformats.org/officeDocument/2006/relationships/image" Target="../media/image206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2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69.png"/><Relationship Id="rId18" Type="http://schemas.openxmlformats.org/officeDocument/2006/relationships/image" Target="../media/image231.png"/><Relationship Id="rId26" Type="http://schemas.openxmlformats.org/officeDocument/2006/relationships/image" Target="../media/image238.png"/><Relationship Id="rId3" Type="http://schemas.openxmlformats.org/officeDocument/2006/relationships/image" Target="../media/image221.png"/><Relationship Id="rId21" Type="http://schemas.openxmlformats.org/officeDocument/2006/relationships/image" Target="../media/image233.png"/><Relationship Id="rId7" Type="http://schemas.openxmlformats.org/officeDocument/2006/relationships/image" Target="../media/image223.png"/><Relationship Id="rId12" Type="http://schemas.openxmlformats.org/officeDocument/2006/relationships/image" Target="../media/image226.png"/><Relationship Id="rId17" Type="http://schemas.openxmlformats.org/officeDocument/2006/relationships/image" Target="../media/image230.png"/><Relationship Id="rId25" Type="http://schemas.openxmlformats.org/officeDocument/2006/relationships/image" Target="../media/image237.png"/><Relationship Id="rId2" Type="http://schemas.openxmlformats.org/officeDocument/2006/relationships/image" Target="../media/image11.png"/><Relationship Id="rId16" Type="http://schemas.openxmlformats.org/officeDocument/2006/relationships/image" Target="../media/image229.png"/><Relationship Id="rId20" Type="http://schemas.openxmlformats.org/officeDocument/2006/relationships/image" Target="../media/image72.png"/><Relationship Id="rId29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5.png"/><Relationship Id="rId24" Type="http://schemas.openxmlformats.org/officeDocument/2006/relationships/image" Target="../media/image236.png"/><Relationship Id="rId5" Type="http://schemas.openxmlformats.org/officeDocument/2006/relationships/image" Target="../media/image53.png"/><Relationship Id="rId15" Type="http://schemas.openxmlformats.org/officeDocument/2006/relationships/image" Target="../media/image228.png"/><Relationship Id="rId23" Type="http://schemas.openxmlformats.org/officeDocument/2006/relationships/image" Target="../media/image235.png"/><Relationship Id="rId28" Type="http://schemas.openxmlformats.org/officeDocument/2006/relationships/image" Target="../media/image240.png"/><Relationship Id="rId10" Type="http://schemas.openxmlformats.org/officeDocument/2006/relationships/image" Target="../media/image68.png"/><Relationship Id="rId19" Type="http://schemas.openxmlformats.org/officeDocument/2006/relationships/image" Target="../media/image232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Relationship Id="rId14" Type="http://schemas.openxmlformats.org/officeDocument/2006/relationships/image" Target="../media/image227.png"/><Relationship Id="rId22" Type="http://schemas.openxmlformats.org/officeDocument/2006/relationships/image" Target="../media/image234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gif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11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53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gif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4.png"/><Relationship Id="rId26" Type="http://schemas.openxmlformats.org/officeDocument/2006/relationships/image" Target="../media/image101.png"/><Relationship Id="rId3" Type="http://schemas.openxmlformats.org/officeDocument/2006/relationships/image" Target="../media/image60.png"/><Relationship Id="rId21" Type="http://schemas.openxmlformats.org/officeDocument/2006/relationships/image" Target="../media/image96.png"/><Relationship Id="rId7" Type="http://schemas.openxmlformats.org/officeDocument/2006/relationships/image" Target="../media/image68.png"/><Relationship Id="rId12" Type="http://schemas.openxmlformats.org/officeDocument/2006/relationships/image" Target="../media/image90.png"/><Relationship Id="rId17" Type="http://schemas.openxmlformats.org/officeDocument/2006/relationships/image" Target="../media/image93.png"/><Relationship Id="rId25" Type="http://schemas.openxmlformats.org/officeDocument/2006/relationships/image" Target="../media/image100.png"/><Relationship Id="rId2" Type="http://schemas.openxmlformats.org/officeDocument/2006/relationships/image" Target="../media/image84.png"/><Relationship Id="rId16" Type="http://schemas.openxmlformats.org/officeDocument/2006/relationships/image" Target="../media/image53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89.png"/><Relationship Id="rId24" Type="http://schemas.openxmlformats.org/officeDocument/2006/relationships/image" Target="../media/image99.png"/><Relationship Id="rId5" Type="http://schemas.openxmlformats.org/officeDocument/2006/relationships/image" Target="../media/image85.png"/><Relationship Id="rId15" Type="http://schemas.openxmlformats.org/officeDocument/2006/relationships/image" Target="../media/image52.png"/><Relationship Id="rId23" Type="http://schemas.openxmlformats.org/officeDocument/2006/relationships/image" Target="../media/image98.png"/><Relationship Id="rId10" Type="http://schemas.openxmlformats.org/officeDocument/2006/relationships/image" Target="../media/image88.png"/><Relationship Id="rId19" Type="http://schemas.openxmlformats.org/officeDocument/2006/relationships/image" Target="../media/image95.png"/><Relationship Id="rId4" Type="http://schemas.openxmlformats.org/officeDocument/2006/relationships/image" Target="../media/image3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8.png"/><Relationship Id="rId26" Type="http://schemas.openxmlformats.org/officeDocument/2006/relationships/image" Target="../media/image115.png"/><Relationship Id="rId3" Type="http://schemas.openxmlformats.org/officeDocument/2006/relationships/image" Target="../media/image103.png"/><Relationship Id="rId21" Type="http://schemas.openxmlformats.org/officeDocument/2006/relationships/image" Target="../media/image112.png"/><Relationship Id="rId7" Type="http://schemas.openxmlformats.org/officeDocument/2006/relationships/image" Target="../media/image105.png"/><Relationship Id="rId12" Type="http://schemas.openxmlformats.org/officeDocument/2006/relationships/image" Target="../media/image107.png"/><Relationship Id="rId17" Type="http://schemas.openxmlformats.org/officeDocument/2006/relationships/image" Target="../media/image110.png"/><Relationship Id="rId25" Type="http://schemas.openxmlformats.org/officeDocument/2006/relationships/image" Target="../media/image53.png"/><Relationship Id="rId2" Type="http://schemas.openxmlformats.org/officeDocument/2006/relationships/image" Target="../media/image84.png"/><Relationship Id="rId16" Type="http://schemas.openxmlformats.org/officeDocument/2006/relationships/image" Target="../media/image10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43.png"/><Relationship Id="rId24" Type="http://schemas.openxmlformats.org/officeDocument/2006/relationships/image" Target="../media/image52.png"/><Relationship Id="rId5" Type="http://schemas.openxmlformats.org/officeDocument/2006/relationships/image" Target="../media/image68.png"/><Relationship Id="rId15" Type="http://schemas.openxmlformats.org/officeDocument/2006/relationships/image" Target="../media/image94.png"/><Relationship Id="rId23" Type="http://schemas.openxmlformats.org/officeDocument/2006/relationships/image" Target="../media/image114.png"/><Relationship Id="rId10" Type="http://schemas.openxmlformats.org/officeDocument/2006/relationships/image" Target="../media/image42.png"/><Relationship Id="rId19" Type="http://schemas.openxmlformats.org/officeDocument/2006/relationships/image" Target="../media/image111.png"/><Relationship Id="rId4" Type="http://schemas.openxmlformats.org/officeDocument/2006/relationships/image" Target="../media/image67.png"/><Relationship Id="rId9" Type="http://schemas.openxmlformats.org/officeDocument/2006/relationships/image" Target="../media/image106.png"/><Relationship Id="rId14" Type="http://schemas.openxmlformats.org/officeDocument/2006/relationships/image" Target="../media/image108.png"/><Relationship Id="rId22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3.png"/><Relationship Id="rId18" Type="http://schemas.openxmlformats.org/officeDocument/2006/relationships/image" Target="../media/image52.png"/><Relationship Id="rId3" Type="http://schemas.openxmlformats.org/officeDocument/2006/relationships/image" Target="../media/image116.png"/><Relationship Id="rId21" Type="http://schemas.openxmlformats.org/officeDocument/2006/relationships/image" Target="../media/image129.png"/><Relationship Id="rId7" Type="http://schemas.openxmlformats.org/officeDocument/2006/relationships/image" Target="../media/image42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.png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5" Type="http://schemas.openxmlformats.org/officeDocument/2006/relationships/image" Target="../media/image125.png"/><Relationship Id="rId23" Type="http://schemas.openxmlformats.org/officeDocument/2006/relationships/image" Target="../media/image68.png"/><Relationship Id="rId10" Type="http://schemas.openxmlformats.org/officeDocument/2006/relationships/image" Target="../media/image72.png"/><Relationship Id="rId19" Type="http://schemas.openxmlformats.org/officeDocument/2006/relationships/image" Target="../media/image53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Relationship Id="rId2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0.png"/><Relationship Id="rId21" Type="http://schemas.openxmlformats.org/officeDocument/2006/relationships/image" Target="../media/image143.png"/><Relationship Id="rId34" Type="http://schemas.openxmlformats.org/officeDocument/2006/relationships/image" Target="../media/image9.gif"/><Relationship Id="rId42" Type="http://schemas.openxmlformats.org/officeDocument/2006/relationships/image" Target="../media/image162.png"/><Relationship Id="rId47" Type="http://schemas.openxmlformats.org/officeDocument/2006/relationships/image" Target="../media/image166.png"/><Relationship Id="rId7" Type="http://schemas.openxmlformats.org/officeDocument/2006/relationships/image" Target="../media/image131.png"/><Relationship Id="rId2" Type="http://schemas.openxmlformats.org/officeDocument/2006/relationships/image" Target="../media/image11.png"/><Relationship Id="rId16" Type="http://schemas.openxmlformats.org/officeDocument/2006/relationships/image" Target="../media/image138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8.png"/><Relationship Id="rId40" Type="http://schemas.openxmlformats.org/officeDocument/2006/relationships/image" Target="../media/image161.png"/><Relationship Id="rId45" Type="http://schemas.openxmlformats.org/officeDocument/2006/relationships/image" Target="../media/image164.gif"/><Relationship Id="rId5" Type="http://schemas.openxmlformats.org/officeDocument/2006/relationships/image" Target="../media/image53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4" Type="http://schemas.openxmlformats.org/officeDocument/2006/relationships/image" Target="../media/image163.png"/><Relationship Id="rId4" Type="http://schemas.openxmlformats.org/officeDocument/2006/relationships/image" Target="../media/image52.png"/><Relationship Id="rId9" Type="http://schemas.openxmlformats.org/officeDocument/2006/relationships/image" Target="../media/image68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gif"/><Relationship Id="rId35" Type="http://schemas.openxmlformats.org/officeDocument/2006/relationships/image" Target="../media/image156.png"/><Relationship Id="rId43" Type="http://schemas.openxmlformats.org/officeDocument/2006/relationships/image" Target="../media/image83.gif"/><Relationship Id="rId8" Type="http://schemas.openxmlformats.org/officeDocument/2006/relationships/image" Target="../media/image67.png"/><Relationship Id="rId3" Type="http://schemas.openxmlformats.org/officeDocument/2006/relationships/image" Target="../media/image116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59.gif"/><Relationship Id="rId46" Type="http://schemas.openxmlformats.org/officeDocument/2006/relationships/image" Target="../media/image165.png"/><Relationship Id="rId20" Type="http://schemas.openxmlformats.org/officeDocument/2006/relationships/image" Target="../media/image142.png"/><Relationship Id="rId41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6.png"/><Relationship Id="rId7" Type="http://schemas.openxmlformats.org/officeDocument/2006/relationships/image" Target="../media/image168.png"/><Relationship Id="rId12" Type="http://schemas.openxmlformats.org/officeDocument/2006/relationships/image" Target="../media/image17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69.png"/><Relationship Id="rId5" Type="http://schemas.openxmlformats.org/officeDocument/2006/relationships/image" Target="../media/image53.png"/><Relationship Id="rId10" Type="http://schemas.openxmlformats.org/officeDocument/2006/relationships/image" Target="../media/image132.png"/><Relationship Id="rId4" Type="http://schemas.openxmlformats.org/officeDocument/2006/relationships/image" Target="../media/image52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9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090" y="-116150"/>
            <a:ext cx="12502845" cy="4844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482" y="1382682"/>
            <a:ext cx="11591644" cy="4436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42857" y="9069407"/>
            <a:ext cx="7200000" cy="877394"/>
            <a:chOff x="5542857" y="9069407"/>
            <a:chExt cx="7200000" cy="8773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2933" y="8743703"/>
              <a:ext cx="14400000" cy="175478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2857" y="9069407"/>
              <a:ext cx="7200000" cy="8773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31877" y="9250963"/>
            <a:ext cx="7294281" cy="604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01425" y="1059272"/>
            <a:ext cx="8326815" cy="181837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BA12DD8-3F6D-F620-4F87-57A5E37E07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42" y="3973475"/>
            <a:ext cx="7693030" cy="5004518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74624525-4D53-50EF-99AC-EF06DBBFEF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6804">
            <a:off x="3496010" y="5951349"/>
            <a:ext cx="2913619" cy="29136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A6D3CF-7524-BDF4-6A8A-0F2528765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990">
            <a:off x="12470558" y="5944147"/>
            <a:ext cx="3126407" cy="25157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72634"/>
            <a:ext cx="16269915" cy="8941423"/>
            <a:chOff x="1007900" y="872634"/>
            <a:chExt cx="16269915" cy="89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72634"/>
              <a:ext cx="16269915" cy="89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9980" y="3544451"/>
            <a:ext cx="3597789" cy="3597789"/>
            <a:chOff x="2609980" y="3544451"/>
            <a:chExt cx="3597789" cy="35977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794" y="1804265"/>
              <a:ext cx="7195579" cy="719557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9980" y="3544451"/>
              <a:ext cx="3597789" cy="3597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1754" y="3544451"/>
            <a:ext cx="3597789" cy="3597789"/>
            <a:chOff x="12001754" y="3544451"/>
            <a:chExt cx="3597789" cy="35977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567" y="1804265"/>
              <a:ext cx="7195579" cy="719557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1754" y="3544451"/>
              <a:ext cx="3597789" cy="3597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77296" y="3544451"/>
            <a:ext cx="3597789" cy="3597789"/>
            <a:chOff x="7277296" y="3544451"/>
            <a:chExt cx="3597789" cy="35977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109" y="1804265"/>
              <a:ext cx="7195579" cy="71955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296" y="3544451"/>
              <a:ext cx="3597789" cy="3597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4345" y="464819"/>
            <a:ext cx="8794648" cy="24672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9" cstate="print"/>
          <a:srcRect r="5511"/>
          <a:stretch/>
        </p:blipFill>
        <p:spPr>
          <a:xfrm>
            <a:off x="8286678" y="5832873"/>
            <a:ext cx="1579024" cy="9456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9480" y="5804074"/>
            <a:ext cx="2092658" cy="9456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1861" y="5804074"/>
            <a:ext cx="2097096" cy="94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29001" y="3604179"/>
            <a:ext cx="1959747" cy="1959747"/>
            <a:chOff x="3429001" y="3604179"/>
            <a:chExt cx="1959747" cy="19597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1" y="3604179"/>
              <a:ext cx="1959747" cy="19597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0366" y="3692278"/>
            <a:ext cx="1871649" cy="1871649"/>
            <a:chOff x="8140366" y="3692278"/>
            <a:chExt cx="1871649" cy="1871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0366" y="3692278"/>
              <a:ext cx="1871649" cy="1871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2312" y="3644093"/>
            <a:ext cx="2056673" cy="1919834"/>
            <a:chOff x="12772312" y="3644093"/>
            <a:chExt cx="2056673" cy="19198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2312" y="3644093"/>
              <a:ext cx="2056673" cy="1919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36679" y="1315548"/>
            <a:ext cx="336165" cy="12276498"/>
            <a:chOff x="8936679" y="1315548"/>
            <a:chExt cx="336165" cy="122764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936679" y="1315548"/>
              <a:ext cx="336165" cy="122764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80080" y="7907525"/>
            <a:ext cx="6824757" cy="1452381"/>
            <a:chOff x="5692384" y="8125853"/>
            <a:chExt cx="6824757" cy="14523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384" y="8125853"/>
              <a:ext cx="6824757" cy="145238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65736" y="8156110"/>
            <a:ext cx="3417191" cy="9552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70173" y="6643770"/>
            <a:ext cx="469178" cy="1943543"/>
            <a:chOff x="8870173" y="6643770"/>
            <a:chExt cx="469178" cy="19435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870173" y="6643770"/>
              <a:ext cx="469178" cy="19435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42793" y="7671701"/>
            <a:ext cx="1924029" cy="1924029"/>
            <a:chOff x="6655097" y="7890029"/>
            <a:chExt cx="1924029" cy="19240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5097" y="7890029"/>
              <a:ext cx="1924029" cy="19240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87727" y="2630113"/>
            <a:ext cx="1923398" cy="8356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824620" y="2853170"/>
            <a:ext cx="329916" cy="329916"/>
            <a:chOff x="7824620" y="2853170"/>
            <a:chExt cx="329916" cy="3299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59663" y="2738969"/>
              <a:ext cx="659831" cy="6598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24620" y="2853170"/>
              <a:ext cx="329916" cy="3299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22546" y="2853170"/>
            <a:ext cx="329916" cy="329916"/>
            <a:chOff x="10122546" y="2853170"/>
            <a:chExt cx="329916" cy="32991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57588" y="2738969"/>
              <a:ext cx="659831" cy="65983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22546" y="2853170"/>
              <a:ext cx="329916" cy="329916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2ED46A4-C7A9-4043-64D9-282B3D5042E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/>
          <a:stretch/>
        </p:blipFill>
        <p:spPr>
          <a:xfrm>
            <a:off x="5533760" y="2734751"/>
            <a:ext cx="7220196" cy="664482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AB61971-44F0-4149-011C-DCAAA695E7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75" y="2763572"/>
            <a:ext cx="7154166" cy="65871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2A9524-ECE5-077D-7BF5-C7D6A9BBB9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852" y="2763572"/>
            <a:ext cx="7186012" cy="6587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959379"/>
            <a:ext cx="16269915" cy="8941423"/>
            <a:chOff x="1007900" y="959379"/>
            <a:chExt cx="16269915" cy="89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900" y="959379"/>
              <a:ext cx="16269915" cy="89414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5822" y="2630113"/>
            <a:ext cx="1923398" cy="835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4620" y="2853170"/>
            <a:ext cx="329916" cy="329916"/>
            <a:chOff x="7824620" y="2853170"/>
            <a:chExt cx="329916" cy="3299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9663" y="2738969"/>
              <a:ext cx="659831" cy="6598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4620" y="2853170"/>
              <a:ext cx="329916" cy="329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2546" y="2853170"/>
            <a:ext cx="329916" cy="329916"/>
            <a:chOff x="10122546" y="2853170"/>
            <a:chExt cx="329916" cy="3299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588" y="2738969"/>
              <a:ext cx="659831" cy="6598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2546" y="2853170"/>
              <a:ext cx="329916" cy="329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33095" y="3578471"/>
            <a:ext cx="14219524" cy="4840577"/>
            <a:chOff x="2033095" y="3578471"/>
            <a:chExt cx="14219524" cy="4840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3095" y="3578471"/>
              <a:ext cx="14219524" cy="484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6546" y="5142857"/>
            <a:ext cx="14216074" cy="1566442"/>
            <a:chOff x="2036546" y="5142857"/>
            <a:chExt cx="14216074" cy="15664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6546" y="5142857"/>
              <a:ext cx="14216074" cy="15664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46535" y="7185954"/>
            <a:ext cx="4653811" cy="955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07078" y="4169942"/>
            <a:ext cx="563529" cy="563529"/>
            <a:chOff x="5307078" y="4169942"/>
            <a:chExt cx="563529" cy="5635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307078" y="4169942"/>
              <a:ext cx="563529" cy="563529"/>
              <a:chOff x="5307078" y="4169942"/>
              <a:chExt cx="563529" cy="5635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07078" y="4169942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6192" y="4165929"/>
              <a:ext cx="384471" cy="6669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46535" y="3979802"/>
            <a:ext cx="6819306" cy="10222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07078" y="5688425"/>
            <a:ext cx="563529" cy="563529"/>
            <a:chOff x="5307078" y="5688425"/>
            <a:chExt cx="563529" cy="5635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307078" y="5688425"/>
              <a:ext cx="563529" cy="563529"/>
              <a:chOff x="5307078" y="5688425"/>
              <a:chExt cx="563529" cy="5635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07078" y="5688425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6192" y="5684413"/>
              <a:ext cx="402519" cy="6669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6535" y="5559723"/>
            <a:ext cx="7396475" cy="9683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07078" y="7264051"/>
            <a:ext cx="563529" cy="563529"/>
            <a:chOff x="5307078" y="7264051"/>
            <a:chExt cx="563529" cy="5635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307078" y="7264051"/>
              <a:ext cx="563529" cy="563529"/>
              <a:chOff x="5307078" y="7264051"/>
              <a:chExt cx="563529" cy="5635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07078" y="7264051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192" y="7266636"/>
              <a:ext cx="409233" cy="6575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07203" y="6921685"/>
            <a:ext cx="2397489" cy="2397489"/>
            <a:chOff x="14707203" y="6921685"/>
            <a:chExt cx="2397489" cy="23974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07203" y="6921685"/>
              <a:ext cx="2397489" cy="2397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33895" y="495826"/>
            <a:ext cx="9468735" cy="24634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441425" y="3570197"/>
            <a:ext cx="1658175" cy="1476208"/>
            <a:chOff x="2441425" y="3570197"/>
            <a:chExt cx="1658175" cy="147620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41425" y="3570197"/>
              <a:ext cx="1658175" cy="14762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41425" y="5284144"/>
            <a:ext cx="1658175" cy="1476208"/>
            <a:chOff x="2441425" y="5284144"/>
            <a:chExt cx="1658175" cy="147620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1425" y="5284144"/>
              <a:ext cx="1658175" cy="14762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50741" y="6914478"/>
            <a:ext cx="1658175" cy="1476208"/>
            <a:chOff x="2450741" y="6914478"/>
            <a:chExt cx="1658175" cy="14762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50741" y="6914478"/>
              <a:ext cx="1658175" cy="1476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3505" y="3648441"/>
            <a:ext cx="12408430" cy="5152103"/>
            <a:chOff x="3653505" y="3648441"/>
            <a:chExt cx="12408430" cy="51521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3505" y="3648441"/>
              <a:ext cx="12408430" cy="51521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7503" y="-153054"/>
            <a:ext cx="2044432" cy="4420394"/>
            <a:chOff x="14017503" y="-153054"/>
            <a:chExt cx="2044432" cy="4420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7503" y="-153054"/>
              <a:ext cx="2044432" cy="4420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7588" y="-153054"/>
            <a:ext cx="2044432" cy="4420394"/>
            <a:chOff x="2147588" y="-153054"/>
            <a:chExt cx="2044432" cy="4420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588" y="-153054"/>
              <a:ext cx="2044432" cy="442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900" y="9238095"/>
            <a:ext cx="16269915" cy="769601"/>
            <a:chOff x="1007900" y="9238095"/>
            <a:chExt cx="16269915" cy="76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900" y="9238095"/>
              <a:ext cx="16269915" cy="769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423" y="828571"/>
            <a:ext cx="16269915" cy="8238095"/>
            <a:chOff x="1017423" y="828571"/>
            <a:chExt cx="16269915" cy="82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423" y="828571"/>
              <a:ext cx="16269915" cy="82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3957" y="765784"/>
            <a:ext cx="9478726" cy="42582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91603" y="2127887"/>
            <a:ext cx="573077" cy="573077"/>
            <a:chOff x="4591603" y="2127887"/>
            <a:chExt cx="573077" cy="573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5065" y="1929514"/>
              <a:ext cx="1146153" cy="114615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1603" y="2127887"/>
              <a:ext cx="573077" cy="5730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21034" y="2127887"/>
            <a:ext cx="573077" cy="573077"/>
            <a:chOff x="13121034" y="2127887"/>
            <a:chExt cx="573077" cy="5730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4496" y="1929514"/>
              <a:ext cx="1146153" cy="114615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1034" y="2127887"/>
              <a:ext cx="573077" cy="5730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4386" y="2395377"/>
            <a:ext cx="6897583" cy="6897583"/>
            <a:chOff x="5584386" y="2395377"/>
            <a:chExt cx="6897583" cy="6897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4386" y="2395377"/>
              <a:ext cx="6897583" cy="6897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28571"/>
            <a:ext cx="16269915" cy="8941423"/>
            <a:chOff x="1007900" y="828571"/>
            <a:chExt cx="16269915" cy="89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8571"/>
              <a:ext cx="16269915" cy="89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2030" y="3568585"/>
            <a:ext cx="4824449" cy="4933109"/>
            <a:chOff x="1582030" y="3568585"/>
            <a:chExt cx="4824449" cy="4933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1470" y="1180755"/>
              <a:ext cx="9648898" cy="98662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030" y="3568585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4671" y="3568585"/>
            <a:ext cx="4824449" cy="4933109"/>
            <a:chOff x="6724671" y="3568585"/>
            <a:chExt cx="4824449" cy="4933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1171" y="1180755"/>
              <a:ext cx="9648898" cy="98662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671" y="3568585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67312" y="3568585"/>
            <a:ext cx="4824449" cy="4933109"/>
            <a:chOff x="11867312" y="3568585"/>
            <a:chExt cx="4824449" cy="49331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812" y="1180755"/>
              <a:ext cx="9648898" cy="986621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7312" y="3568585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4772" y="2535535"/>
            <a:ext cx="2216255" cy="7594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9561" y="445437"/>
            <a:ext cx="9473429" cy="24482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58338" y="2759423"/>
            <a:ext cx="329916" cy="329916"/>
            <a:chOff x="7858338" y="2759423"/>
            <a:chExt cx="329916" cy="329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3380" y="2645221"/>
              <a:ext cx="659831" cy="65983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8338" y="2759423"/>
              <a:ext cx="329916" cy="32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97461" y="2759423"/>
            <a:ext cx="329916" cy="329916"/>
            <a:chOff x="10097461" y="2759423"/>
            <a:chExt cx="329916" cy="3299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2503" y="2645221"/>
              <a:ext cx="659831" cy="65983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7461" y="2759423"/>
              <a:ext cx="329916" cy="32991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2" cstate="print"/>
          <a:srcRect l="13801"/>
          <a:stretch/>
        </p:blipFill>
        <p:spPr>
          <a:xfrm>
            <a:off x="13064892" y="5225423"/>
            <a:ext cx="2429289" cy="13123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36318" y="4139187"/>
            <a:ext cx="1315872" cy="1171469"/>
            <a:chOff x="3336318" y="4127814"/>
            <a:chExt cx="1315872" cy="11714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6318" y="4127814"/>
              <a:ext cx="1315872" cy="11714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4" cstate="print"/>
          <a:srcRect l="4409" r="4770"/>
          <a:stretch/>
        </p:blipFill>
        <p:spPr>
          <a:xfrm>
            <a:off x="2827505" y="5225423"/>
            <a:ext cx="2333499" cy="13028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78960" y="4127814"/>
            <a:ext cx="1315872" cy="1171469"/>
            <a:chOff x="8478960" y="4127814"/>
            <a:chExt cx="1315872" cy="11714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78960" y="4127814"/>
              <a:ext cx="1315872" cy="11714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9927" y="5225423"/>
            <a:ext cx="2543685" cy="13085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21600" y="4127814"/>
            <a:ext cx="1315872" cy="1171469"/>
            <a:chOff x="13621601" y="4127814"/>
            <a:chExt cx="1315872" cy="11714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21601" y="4127814"/>
              <a:ext cx="1315872" cy="11714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8" cstate="print"/>
          <a:srcRect l="13190"/>
          <a:stretch/>
        </p:blipFill>
        <p:spPr>
          <a:xfrm>
            <a:off x="2350383" y="6662316"/>
            <a:ext cx="3287742" cy="13013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00590" y="6714387"/>
            <a:ext cx="3954914" cy="130320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80659" y="6662316"/>
            <a:ext cx="3982709" cy="14666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3505" y="3648441"/>
            <a:ext cx="12408430" cy="5152103"/>
            <a:chOff x="3653505" y="3648441"/>
            <a:chExt cx="12408430" cy="51521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3505" y="3648441"/>
              <a:ext cx="12408430" cy="51521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7503" y="-153054"/>
            <a:ext cx="2044432" cy="4420394"/>
            <a:chOff x="14017503" y="-153054"/>
            <a:chExt cx="2044432" cy="4420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7503" y="-153054"/>
              <a:ext cx="2044432" cy="4420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7588" y="-153054"/>
            <a:ext cx="2044432" cy="4420394"/>
            <a:chOff x="2147588" y="-153054"/>
            <a:chExt cx="2044432" cy="4420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588" y="-153054"/>
              <a:ext cx="2044432" cy="442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900" y="9238095"/>
            <a:ext cx="16269915" cy="769601"/>
            <a:chOff x="1007900" y="9238095"/>
            <a:chExt cx="16269915" cy="76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900" y="9238095"/>
              <a:ext cx="16269915" cy="769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423" y="828571"/>
            <a:ext cx="16269915" cy="8238095"/>
            <a:chOff x="1017423" y="828571"/>
            <a:chExt cx="16269915" cy="82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423" y="828571"/>
              <a:ext cx="16269915" cy="82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5417" y="397149"/>
            <a:ext cx="5389648" cy="40296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99954" y="1770605"/>
            <a:ext cx="573077" cy="573077"/>
            <a:chOff x="6599954" y="1770605"/>
            <a:chExt cx="573077" cy="573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416" y="1572232"/>
              <a:ext cx="1146153" cy="114615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9954" y="1770605"/>
              <a:ext cx="573077" cy="5730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12684" y="1770605"/>
            <a:ext cx="573077" cy="573077"/>
            <a:chOff x="11112684" y="1770605"/>
            <a:chExt cx="573077" cy="5730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6145" y="1572232"/>
              <a:ext cx="1146153" cy="114615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12684" y="1770605"/>
              <a:ext cx="573077" cy="5730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08259" y="3648441"/>
            <a:ext cx="8269196" cy="5379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28571"/>
            <a:ext cx="16269915" cy="8941423"/>
            <a:chOff x="1007900" y="828571"/>
            <a:chExt cx="16269915" cy="89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8571"/>
              <a:ext cx="16269915" cy="89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900" y="9238095"/>
            <a:ext cx="16269915" cy="769601"/>
            <a:chOff x="1007900" y="9238095"/>
            <a:chExt cx="16269915" cy="7696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900" y="9238095"/>
              <a:ext cx="16269915" cy="7696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7118" y="2624386"/>
            <a:ext cx="1391341" cy="7689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9561" y="465464"/>
            <a:ext cx="7029448" cy="2445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47154" y="2810178"/>
            <a:ext cx="329916" cy="329916"/>
            <a:chOff x="8147154" y="2810178"/>
            <a:chExt cx="329916" cy="329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196" y="2695977"/>
              <a:ext cx="659831" cy="6598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7154" y="2810178"/>
              <a:ext cx="329916" cy="329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3004" y="2810178"/>
            <a:ext cx="329916" cy="329916"/>
            <a:chOff x="9793004" y="2810178"/>
            <a:chExt cx="329916" cy="3299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8046" y="2695977"/>
              <a:ext cx="659831" cy="65983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3004" y="2810178"/>
              <a:ext cx="329916" cy="329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61874" y="3652505"/>
            <a:ext cx="4427576" cy="4938095"/>
            <a:chOff x="2061874" y="3652505"/>
            <a:chExt cx="4427576" cy="49380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61874" y="3652505"/>
              <a:ext cx="4427576" cy="4938095"/>
              <a:chOff x="2061874" y="3652505"/>
              <a:chExt cx="4427576" cy="49380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1874" y="3652505"/>
                <a:ext cx="4427576" cy="493809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3926" y="3840659"/>
              <a:ext cx="1355134" cy="87373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244755" y="4004623"/>
              <a:ext cx="563529" cy="563529"/>
              <a:chOff x="3244755" y="4004623"/>
              <a:chExt cx="563529" cy="56352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244755" y="4004623"/>
                <a:ext cx="563529" cy="563529"/>
                <a:chOff x="3244755" y="4004623"/>
                <a:chExt cx="563529" cy="56352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244755" y="4004623"/>
                  <a:ext cx="563529" cy="563529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33869" y="4007209"/>
                <a:ext cx="384471" cy="6537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48213" y="4882538"/>
              <a:ext cx="4002032" cy="787304"/>
              <a:chOff x="2248213" y="4882538"/>
              <a:chExt cx="4002032" cy="78730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855577" y="3275174"/>
                <a:ext cx="787304" cy="4002032"/>
                <a:chOff x="3855577" y="3275174"/>
                <a:chExt cx="787304" cy="400203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3855577" y="3275174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04201" y="4976192"/>
                <a:ext cx="2470766" cy="6577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248213" y="5851710"/>
              <a:ext cx="4002032" cy="787304"/>
              <a:chOff x="2248213" y="5851710"/>
              <a:chExt cx="4002032" cy="78730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855577" y="4244346"/>
                <a:ext cx="787304" cy="4002032"/>
                <a:chOff x="3855577" y="4244346"/>
                <a:chExt cx="787304" cy="4002032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3855577" y="4244346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87620" y="5945363"/>
                <a:ext cx="2604175" cy="61776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248213" y="6821234"/>
              <a:ext cx="4002032" cy="787304"/>
              <a:chOff x="2248213" y="6821234"/>
              <a:chExt cx="4002032" cy="78730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3855577" y="5213870"/>
                <a:ext cx="787304" cy="4002032"/>
                <a:chOff x="3855577" y="5213870"/>
                <a:chExt cx="787304" cy="4002032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3855577" y="5213870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258982" y="6935525"/>
                <a:ext cx="2604175" cy="61776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776688" y="3652505"/>
            <a:ext cx="4427576" cy="4938095"/>
            <a:chOff x="6776688" y="3652505"/>
            <a:chExt cx="4427576" cy="493809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776688" y="3652505"/>
              <a:ext cx="4427576" cy="4938095"/>
              <a:chOff x="6776688" y="3652505"/>
              <a:chExt cx="4427576" cy="493809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76688" y="3652505"/>
                <a:ext cx="4427576" cy="493809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8736" y="3840661"/>
              <a:ext cx="1362887" cy="870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7959569" y="4004623"/>
              <a:ext cx="563529" cy="563529"/>
              <a:chOff x="7959569" y="4004623"/>
              <a:chExt cx="563529" cy="563529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7959569" y="4004623"/>
                <a:ext cx="563529" cy="563529"/>
                <a:chOff x="7959569" y="4004623"/>
                <a:chExt cx="563529" cy="563529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959569" y="4004623"/>
                  <a:ext cx="563529" cy="563529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048678" y="4004860"/>
                <a:ext cx="402528" cy="6483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963027" y="4882538"/>
              <a:ext cx="4002032" cy="787304"/>
              <a:chOff x="6963027" y="4882538"/>
              <a:chExt cx="4002032" cy="787304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8570391" y="3275174"/>
                <a:ext cx="787304" cy="4002032"/>
                <a:chOff x="8570391" y="3275174"/>
                <a:chExt cx="787304" cy="4002032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570391" y="3275174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119011" y="4976192"/>
                <a:ext cx="2487604" cy="61776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963027" y="5851710"/>
              <a:ext cx="4002032" cy="787304"/>
              <a:chOff x="6963027" y="5851710"/>
              <a:chExt cx="4002032" cy="78730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8570391" y="4244346"/>
                <a:ext cx="787304" cy="4002032"/>
                <a:chOff x="8570391" y="4244346"/>
                <a:chExt cx="787304" cy="400203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570391" y="4244346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02430" y="5945363"/>
                <a:ext cx="2587156" cy="65157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963027" y="6821234"/>
              <a:ext cx="4002032" cy="787304"/>
              <a:chOff x="6963027" y="6821234"/>
              <a:chExt cx="4002032" cy="787304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8570391" y="5213870"/>
                <a:ext cx="787304" cy="4002032"/>
                <a:chOff x="8570391" y="5213870"/>
                <a:chExt cx="787304" cy="4002032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570391" y="5213870"/>
                  <a:ext cx="787304" cy="4002032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973792" y="6935525"/>
                <a:ext cx="2587156" cy="650432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502727" y="3538123"/>
            <a:ext cx="1589423" cy="599031"/>
            <a:chOff x="1502727" y="3538123"/>
            <a:chExt cx="1589423" cy="59903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700000">
              <a:off x="1502727" y="3538123"/>
              <a:ext cx="1589423" cy="59903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3641" y="7956805"/>
            <a:ext cx="1589423" cy="599031"/>
            <a:chOff x="10313641" y="7956805"/>
            <a:chExt cx="1589423" cy="59903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700000">
              <a:off x="10313641" y="7956805"/>
              <a:ext cx="1589423" cy="59903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232680" y="2946602"/>
            <a:ext cx="5876190" cy="5997100"/>
            <a:chOff x="11232680" y="2946602"/>
            <a:chExt cx="5876190" cy="599710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1232680" y="2946602"/>
              <a:ext cx="5876190" cy="5997100"/>
              <a:chOff x="11232680" y="2946602"/>
              <a:chExt cx="5876190" cy="5997100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1232680" y="2946602"/>
                <a:ext cx="5873706" cy="4392511"/>
                <a:chOff x="11232680" y="2946602"/>
                <a:chExt cx="5873706" cy="4392511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232680" y="2946602"/>
                  <a:ext cx="5873706" cy="4392511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2893928" y="6334178"/>
                <a:ext cx="2605695" cy="2605695"/>
                <a:chOff x="12893928" y="6334178"/>
                <a:chExt cx="2605695" cy="260569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2893928" y="6334178"/>
                  <a:ext cx="2605695" cy="260569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2187303" y="3700124"/>
                <a:ext cx="386164" cy="463281"/>
                <a:chOff x="12187303" y="3700124"/>
                <a:chExt cx="386164" cy="463281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2187303" y="3700124"/>
                  <a:ext cx="386164" cy="463281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1785398" y="3707743"/>
                <a:ext cx="386164" cy="463281"/>
                <a:chOff x="11785398" y="3707743"/>
                <a:chExt cx="386164" cy="463281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1785398" y="3707743"/>
                  <a:ext cx="386164" cy="4632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12545299" y="5574855"/>
              <a:ext cx="389064" cy="311959"/>
              <a:chOff x="12545299" y="5574855"/>
              <a:chExt cx="389064" cy="311959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545299" y="5574855"/>
                <a:ext cx="389064" cy="31195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3055955" y="5574855"/>
              <a:ext cx="360509" cy="161663"/>
              <a:chOff x="13055955" y="5574855"/>
              <a:chExt cx="360509" cy="161663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055955" y="5574855"/>
                <a:ext cx="360509" cy="1616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5483" y="1440030"/>
            <a:ext cx="11026466" cy="4544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33382" y="8732876"/>
            <a:ext cx="7403442" cy="1102517"/>
            <a:chOff x="5233382" y="8732876"/>
            <a:chExt cx="7403442" cy="1102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625" y="8323602"/>
              <a:ext cx="14806883" cy="220503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3382" y="8732876"/>
              <a:ext cx="7403442" cy="11025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 cstate="print"/>
          <a:srcRect r="47792" b="70702"/>
          <a:stretch/>
        </p:blipFill>
        <p:spPr>
          <a:xfrm>
            <a:off x="4535991" y="-1224293"/>
            <a:ext cx="7503610" cy="3624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1934" y="8554012"/>
            <a:ext cx="5991784" cy="1995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649B0E-ABE2-6840-6C16-9FECA364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3" y="4156855"/>
            <a:ext cx="4486589" cy="44865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810" y="1470380"/>
            <a:ext cx="15847077" cy="7939215"/>
            <a:chOff x="1019810" y="1470380"/>
            <a:chExt cx="15847077" cy="7939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810" y="1470380"/>
              <a:ext cx="15847077" cy="7939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4134" y="653973"/>
            <a:ext cx="5955104" cy="1466599"/>
            <a:chOff x="6144134" y="653973"/>
            <a:chExt cx="5955104" cy="14665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3278" y="109545"/>
              <a:ext cx="11910209" cy="293319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4134" y="653973"/>
              <a:ext cx="5955104" cy="1466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91591" y="1314480"/>
            <a:ext cx="311799" cy="311799"/>
            <a:chOff x="7891591" y="1314480"/>
            <a:chExt cx="311799" cy="3117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5692" y="1206549"/>
              <a:ext cx="623599" cy="62359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1591" y="1314480"/>
              <a:ext cx="311799" cy="311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0419" y="1314480"/>
            <a:ext cx="311799" cy="311799"/>
            <a:chOff x="10120419" y="1314480"/>
            <a:chExt cx="311799" cy="3117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4519" y="1206549"/>
              <a:ext cx="623599" cy="62359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0419" y="1314480"/>
              <a:ext cx="311799" cy="311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3476" y="3991832"/>
            <a:ext cx="4082023" cy="836034"/>
            <a:chOff x="2663476" y="3991832"/>
            <a:chExt cx="4082023" cy="8360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476" y="3991832"/>
              <a:ext cx="4082023" cy="8360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07697" y="4063316"/>
            <a:ext cx="3131108" cy="7626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3340" y="4919687"/>
            <a:ext cx="3161295" cy="7147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01846" y="3991832"/>
            <a:ext cx="4082023" cy="836034"/>
            <a:chOff x="7101846" y="3991832"/>
            <a:chExt cx="4082023" cy="8360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1846" y="3991832"/>
              <a:ext cx="4082023" cy="83603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46068" y="4063316"/>
            <a:ext cx="2990108" cy="76261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72326" y="4933126"/>
            <a:ext cx="3316444" cy="7364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40215" y="3991832"/>
            <a:ext cx="4082023" cy="836034"/>
            <a:chOff x="11540215" y="3991832"/>
            <a:chExt cx="4082023" cy="8360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0215" y="3991832"/>
              <a:ext cx="4082023" cy="8360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84478" y="4063316"/>
            <a:ext cx="2959680" cy="7626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98523" y="4892129"/>
            <a:ext cx="3365405" cy="6281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63476" y="6295204"/>
            <a:ext cx="4082023" cy="836034"/>
            <a:chOff x="2663476" y="6295204"/>
            <a:chExt cx="4082023" cy="836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476" y="6295204"/>
              <a:ext cx="4082023" cy="8360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07697" y="6366687"/>
            <a:ext cx="2632841" cy="7626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47650" y="7092072"/>
            <a:ext cx="2444527" cy="6694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1846" y="6299837"/>
            <a:ext cx="4082023" cy="836034"/>
            <a:chOff x="7101846" y="6299837"/>
            <a:chExt cx="4082023" cy="8360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1846" y="6299837"/>
              <a:ext cx="4082023" cy="8360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46068" y="6366687"/>
            <a:ext cx="3014737" cy="6476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56904" y="7091903"/>
            <a:ext cx="3609034" cy="7377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40215" y="6295204"/>
            <a:ext cx="4082023" cy="836034"/>
            <a:chOff x="11540215" y="6295204"/>
            <a:chExt cx="4082023" cy="8360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0215" y="6295204"/>
              <a:ext cx="4082023" cy="8360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4478" y="6366687"/>
            <a:ext cx="3012832" cy="7691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06919" y="7119094"/>
            <a:ext cx="3231466" cy="6966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00155" y="8818533"/>
            <a:ext cx="1269917" cy="547591"/>
            <a:chOff x="2200155" y="8818533"/>
            <a:chExt cx="1269917" cy="5475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00155" y="8818533"/>
              <a:ext cx="1269917" cy="5475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42922" y="7254363"/>
            <a:ext cx="2732170" cy="2816670"/>
            <a:chOff x="15142922" y="7254363"/>
            <a:chExt cx="2732170" cy="28166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42922" y="7254363"/>
              <a:ext cx="2732170" cy="28166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01141" y="9245245"/>
            <a:ext cx="761905" cy="164350"/>
            <a:chOff x="4501141" y="9245245"/>
            <a:chExt cx="761905" cy="1643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1141" y="9245245"/>
              <a:ext cx="761905" cy="1643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63181" y="9238532"/>
            <a:ext cx="761905" cy="164305"/>
            <a:chOff x="5763181" y="9238532"/>
            <a:chExt cx="761905" cy="1643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63181" y="9238532"/>
              <a:ext cx="761905" cy="16430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34212" y="411702"/>
            <a:ext cx="3073809" cy="2447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9764" y="958047"/>
            <a:ext cx="16706186" cy="8369620"/>
            <a:chOff x="789764" y="958047"/>
            <a:chExt cx="16706186" cy="83696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764" y="958047"/>
              <a:ext cx="16706186" cy="8369620"/>
              <a:chOff x="789764" y="958047"/>
              <a:chExt cx="16706186" cy="83696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9764" y="958047"/>
                <a:ext cx="16706186" cy="83696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052778" y="8704562"/>
              <a:ext cx="1338763" cy="577278"/>
              <a:chOff x="2052778" y="8704562"/>
              <a:chExt cx="1338763" cy="5772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2778" y="8704562"/>
                <a:ext cx="1338763" cy="5772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78506" y="9154407"/>
              <a:ext cx="803209" cy="173260"/>
              <a:chOff x="4478506" y="9154407"/>
              <a:chExt cx="803209" cy="1732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78506" y="9154407"/>
                <a:ext cx="803209" cy="1732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808964" y="9147330"/>
              <a:ext cx="803209" cy="173212"/>
              <a:chOff x="5808964" y="9147330"/>
              <a:chExt cx="803209" cy="173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08964" y="9147330"/>
                <a:ext cx="803209" cy="173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631468" y="3264318"/>
            <a:ext cx="4824449" cy="4933109"/>
            <a:chOff x="6631468" y="3264318"/>
            <a:chExt cx="4824449" cy="4933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968" y="876488"/>
              <a:ext cx="9648898" cy="986621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1468" y="3264318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51580" y="3179736"/>
            <a:ext cx="4824449" cy="4933109"/>
            <a:chOff x="11751580" y="3179736"/>
            <a:chExt cx="4824449" cy="49331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8080" y="791907"/>
              <a:ext cx="9648898" cy="98662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1580" y="3179736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7297" y="3282036"/>
            <a:ext cx="4824449" cy="4933109"/>
            <a:chOff x="1577297" y="3282036"/>
            <a:chExt cx="4824449" cy="49331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56203" y="894207"/>
              <a:ext cx="9648898" cy="986621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7297" y="3282036"/>
              <a:ext cx="4824449" cy="49331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61826" y="5609146"/>
            <a:ext cx="2163870" cy="8361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89230" y="5748591"/>
            <a:ext cx="563529" cy="563529"/>
            <a:chOff x="2389230" y="5748591"/>
            <a:chExt cx="563529" cy="5635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389230" y="5748591"/>
              <a:ext cx="563529" cy="563529"/>
              <a:chOff x="2389230" y="5748591"/>
              <a:chExt cx="563529" cy="5635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89230" y="5748591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8344" y="5744577"/>
              <a:ext cx="384462" cy="6669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02434" y="5637344"/>
            <a:ext cx="2551737" cy="8018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37672" y="5748591"/>
            <a:ext cx="563529" cy="563529"/>
            <a:chOff x="7237672" y="5748591"/>
            <a:chExt cx="563529" cy="5635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237672" y="5748591"/>
              <a:ext cx="563529" cy="563529"/>
              <a:chOff x="7237672" y="5748591"/>
              <a:chExt cx="563529" cy="5635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37672" y="5748591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6786" y="5744573"/>
              <a:ext cx="402528" cy="6669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31468" y="2594051"/>
            <a:ext cx="1315872" cy="1171372"/>
            <a:chOff x="6631468" y="2594051"/>
            <a:chExt cx="1315872" cy="11713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1468" y="2594051"/>
              <a:ext cx="1315872" cy="117137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4319" y="6771376"/>
            <a:ext cx="3319129" cy="9466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638" y="5673731"/>
            <a:ext cx="2706918" cy="7654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587445" y="5748789"/>
            <a:ext cx="563529" cy="563529"/>
            <a:chOff x="12587445" y="5748789"/>
            <a:chExt cx="563529" cy="5635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587445" y="5748789"/>
              <a:ext cx="563529" cy="563529"/>
              <a:chOff x="12587445" y="5748789"/>
              <a:chExt cx="563529" cy="5635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87445" y="5748789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6543" y="5746370"/>
              <a:ext cx="409119" cy="6541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51580" y="2678583"/>
            <a:ext cx="1315872" cy="1171469"/>
            <a:chOff x="11751580" y="2678583"/>
            <a:chExt cx="1315872" cy="11714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1580" y="2678583"/>
              <a:ext cx="1315872" cy="117146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75231" y="6771376"/>
            <a:ext cx="3433396" cy="9466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37280" y="427718"/>
            <a:ext cx="9501610" cy="244384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60983" y="6525940"/>
            <a:ext cx="3330739" cy="13675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86878" y="3310417"/>
            <a:ext cx="2511958" cy="2511958"/>
            <a:chOff x="7886878" y="3310417"/>
            <a:chExt cx="2511958" cy="251195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86878" y="3310417"/>
              <a:ext cx="2511958" cy="25119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15497" y="3594077"/>
            <a:ext cx="2096615" cy="1944638"/>
            <a:chOff x="13115497" y="3594077"/>
            <a:chExt cx="2096615" cy="19446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15497" y="3594077"/>
              <a:ext cx="2096615" cy="19446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71547" y="3765422"/>
            <a:ext cx="2235949" cy="1730550"/>
            <a:chOff x="2871547" y="3765422"/>
            <a:chExt cx="2235949" cy="17305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1547" y="3765422"/>
              <a:ext cx="2235949" cy="17305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77297" y="2675236"/>
            <a:ext cx="1323392" cy="1178164"/>
            <a:chOff x="1577297" y="2675236"/>
            <a:chExt cx="1323392" cy="117816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77297" y="2675236"/>
              <a:ext cx="1323392" cy="1178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18402"/>
            <a:ext cx="16269915" cy="8952454"/>
            <a:chOff x="1007900" y="818402"/>
            <a:chExt cx="16269915" cy="89524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18402"/>
              <a:ext cx="16269915" cy="8952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3023" y="5935616"/>
            <a:ext cx="9291627" cy="939604"/>
            <a:chOff x="2403023" y="5935616"/>
            <a:chExt cx="9291627" cy="9396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3023" y="5935616"/>
              <a:ext cx="9291627" cy="9396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3023" y="7597581"/>
            <a:ext cx="8905818" cy="939604"/>
            <a:chOff x="2403023" y="7597581"/>
            <a:chExt cx="8905818" cy="9396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3023" y="7597581"/>
              <a:ext cx="8905818" cy="9396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3023" y="4273650"/>
            <a:ext cx="11769004" cy="939604"/>
            <a:chOff x="2403023" y="4273650"/>
            <a:chExt cx="11769004" cy="9396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3023" y="4273650"/>
              <a:ext cx="11769004" cy="9396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23813" y="3988488"/>
            <a:ext cx="696428" cy="1495945"/>
            <a:chOff x="13823813" y="3988488"/>
            <a:chExt cx="696428" cy="14959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3813" y="3988488"/>
              <a:ext cx="696428" cy="14959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70564" y="2617992"/>
            <a:ext cx="4182588" cy="8925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3854" y="482537"/>
            <a:ext cx="9647019" cy="24471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4776" y="2838157"/>
            <a:ext cx="329916" cy="329916"/>
            <a:chOff x="7314776" y="2838157"/>
            <a:chExt cx="329916" cy="329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9818" y="2723955"/>
              <a:ext cx="659831" cy="65983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4776" y="2838157"/>
              <a:ext cx="329916" cy="32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8380" y="2838157"/>
            <a:ext cx="329916" cy="329916"/>
            <a:chOff x="10338380" y="2838157"/>
            <a:chExt cx="329916" cy="3299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3422" y="2723955"/>
              <a:ext cx="659831" cy="65983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8380" y="2838157"/>
              <a:ext cx="329916" cy="3299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8708" y="4461688"/>
            <a:ext cx="563529" cy="563529"/>
            <a:chOff x="2798708" y="4461688"/>
            <a:chExt cx="563529" cy="5635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798708" y="4461688"/>
              <a:ext cx="563529" cy="563529"/>
              <a:chOff x="2798708" y="4461688"/>
              <a:chExt cx="563529" cy="56352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98708" y="4461688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7822" y="4461922"/>
              <a:ext cx="384424" cy="6483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78365" y="4477671"/>
            <a:ext cx="4335501" cy="6357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62794" y="6123653"/>
            <a:ext cx="563529" cy="563529"/>
            <a:chOff x="2862794" y="6123653"/>
            <a:chExt cx="563529" cy="5635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862794" y="6123653"/>
              <a:ext cx="563529" cy="563529"/>
              <a:chOff x="2862794" y="6123653"/>
              <a:chExt cx="563529" cy="5635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62794" y="6123653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1909" y="6123890"/>
              <a:ext cx="402528" cy="64831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78365" y="6139637"/>
            <a:ext cx="4126044" cy="57529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62794" y="7785619"/>
            <a:ext cx="563529" cy="563529"/>
            <a:chOff x="2862794" y="7785619"/>
            <a:chExt cx="563529" cy="5635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862794" y="7785619"/>
              <a:ext cx="563529" cy="563529"/>
              <a:chOff x="2862794" y="7785619"/>
              <a:chExt cx="563529" cy="5635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62794" y="7785619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1909" y="7781598"/>
              <a:ext cx="409224" cy="66690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78365" y="7801603"/>
            <a:ext cx="5021072" cy="57529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253719" y="5446978"/>
            <a:ext cx="1218464" cy="954944"/>
            <a:chOff x="12253719" y="5446978"/>
            <a:chExt cx="1218464" cy="95494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253719" y="5446978"/>
              <a:ext cx="1218464" cy="954944"/>
              <a:chOff x="12253719" y="5446978"/>
              <a:chExt cx="1218464" cy="95494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253719" y="5446978"/>
                <a:ext cx="1218464" cy="95494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70029" y="5434401"/>
              <a:ext cx="644931" cy="76734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09628" y="4282763"/>
            <a:ext cx="1502068" cy="88168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66257" y="5944735"/>
            <a:ext cx="1502068" cy="88168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66257" y="7608104"/>
            <a:ext cx="1463468" cy="8816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980165" y="4222745"/>
            <a:ext cx="406806" cy="1011041"/>
            <a:chOff x="13980165" y="4222745"/>
            <a:chExt cx="406806" cy="10110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80165" y="4222745"/>
              <a:ext cx="406806" cy="10110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41675" y="5657445"/>
            <a:ext cx="696428" cy="1495945"/>
            <a:chOff x="11441675" y="5657445"/>
            <a:chExt cx="696428" cy="149594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41675" y="5657445"/>
              <a:ext cx="696428" cy="1495945"/>
              <a:chOff x="11441675" y="5657445"/>
              <a:chExt cx="696428" cy="149594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41675" y="5657445"/>
                <a:ext cx="696428" cy="14959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598027" y="5891702"/>
              <a:ext cx="406806" cy="1011041"/>
              <a:chOff x="11598027" y="5891702"/>
              <a:chExt cx="406806" cy="101104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598027" y="5891702"/>
                <a:ext cx="406806" cy="101104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998223" y="7319411"/>
            <a:ext cx="696428" cy="1495945"/>
            <a:chOff x="10998223" y="7319411"/>
            <a:chExt cx="696428" cy="149594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8223" y="7319411"/>
              <a:ext cx="696428" cy="14959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54575" y="7553668"/>
            <a:ext cx="406806" cy="1011041"/>
            <a:chOff x="11154575" y="7553668"/>
            <a:chExt cx="406806" cy="101104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54575" y="7553668"/>
              <a:ext cx="406806" cy="101104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80787" y="3271449"/>
            <a:ext cx="3827777" cy="635777"/>
          </a:xfrm>
          <a:prstGeom prst="rect">
            <a:avLst/>
          </a:prstGeom>
        </p:spPr>
      </p:pic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40664391-096D-3AE4-5960-6C2AB411CF1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333" y="4350922"/>
            <a:ext cx="6053979" cy="60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3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0BD0E719-E1A6-C8A4-7592-786499720FD4}"/>
              </a:ext>
            </a:extLst>
          </p:cNvPr>
          <p:cNvGrpSpPr/>
          <p:nvPr/>
        </p:nvGrpSpPr>
        <p:grpSpPr>
          <a:xfrm>
            <a:off x="1007900" y="818402"/>
            <a:ext cx="16269915" cy="8952454"/>
            <a:chOff x="1007900" y="818402"/>
            <a:chExt cx="16269915" cy="8952454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A2C7083C-C1EF-74AB-FDE6-30CD7AF6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18402"/>
              <a:ext cx="16269915" cy="8952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1468" y="3747157"/>
            <a:ext cx="4824449" cy="4933109"/>
            <a:chOff x="6631468" y="3747157"/>
            <a:chExt cx="4824449" cy="4933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968" y="1359327"/>
              <a:ext cx="9648898" cy="98662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468" y="3747157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307" y="1359327"/>
            <a:ext cx="9648898" cy="9866217"/>
            <a:chOff x="9395307" y="1359327"/>
            <a:chExt cx="9648898" cy="9866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5307" y="1359327"/>
              <a:ext cx="9648898" cy="98662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1580" y="3662576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104" y="3722787"/>
            <a:ext cx="4824449" cy="4933109"/>
            <a:chOff x="1577297" y="3764876"/>
            <a:chExt cx="4824449" cy="49331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6203" y="1377046"/>
              <a:ext cx="9648898" cy="986621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97" y="3764876"/>
              <a:ext cx="4824449" cy="4933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7882" y="2868418"/>
            <a:ext cx="329916" cy="329916"/>
            <a:chOff x="7617882" y="2868418"/>
            <a:chExt cx="329916" cy="329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924" y="2754217"/>
              <a:ext cx="659831" cy="65983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7882" y="2868418"/>
              <a:ext cx="329916" cy="329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37917" y="2868418"/>
            <a:ext cx="329916" cy="329916"/>
            <a:chOff x="10337917" y="2868418"/>
            <a:chExt cx="329916" cy="3299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2959" y="2754217"/>
              <a:ext cx="659831" cy="65983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7917" y="2868418"/>
              <a:ext cx="329916" cy="329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00241" y="3953805"/>
            <a:ext cx="1658175" cy="1476208"/>
            <a:chOff x="3160434" y="3995894"/>
            <a:chExt cx="1658175" cy="14762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0434" y="3995894"/>
              <a:ext cx="1658175" cy="14762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0464" y="5586422"/>
            <a:ext cx="3512588" cy="9996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90469" y="5742865"/>
            <a:ext cx="564386" cy="564386"/>
            <a:chOff x="1950662" y="5784954"/>
            <a:chExt cx="564386" cy="5643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950662" y="5784954"/>
              <a:ext cx="564386" cy="564386"/>
              <a:chOff x="1950662" y="5784954"/>
              <a:chExt cx="564386" cy="5643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50662" y="5784954"/>
                <a:ext cx="564386" cy="5643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9912" y="5780926"/>
              <a:ext cx="385058" cy="667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672" y="6681036"/>
            <a:ext cx="3647498" cy="13888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78025" y="3953805"/>
            <a:ext cx="1022216" cy="801139"/>
            <a:chOff x="2138218" y="3995894"/>
            <a:chExt cx="1022216" cy="8011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138218" y="3995894"/>
              <a:ext cx="1022216" cy="801139"/>
              <a:chOff x="2138218" y="3995894"/>
              <a:chExt cx="1022216" cy="80113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38218" y="3995894"/>
                <a:ext cx="1022216" cy="80113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9688" y="3985343"/>
              <a:ext cx="541794" cy="6510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471228" y="-46968"/>
            <a:ext cx="19127374" cy="3415558"/>
            <a:chOff x="-471228" y="-46968"/>
            <a:chExt cx="19127374" cy="34155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86151" y="451004"/>
            <a:ext cx="8902981" cy="24481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14605" y="3995894"/>
            <a:ext cx="1658175" cy="1476208"/>
            <a:chOff x="8214605" y="3995894"/>
            <a:chExt cx="1658175" cy="14762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4605" y="3995894"/>
              <a:ext cx="1658175" cy="147620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36156" y="5626577"/>
            <a:ext cx="3851831" cy="91935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29526" y="5785812"/>
            <a:ext cx="563529" cy="563529"/>
            <a:chOff x="6929526" y="5785812"/>
            <a:chExt cx="563529" cy="5635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29526" y="5785812"/>
              <a:ext cx="563529" cy="563529"/>
              <a:chOff x="6929526" y="5785812"/>
              <a:chExt cx="563529" cy="5635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29526" y="5785812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8640" y="5788402"/>
              <a:ext cx="402576" cy="65370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69236" y="6465825"/>
            <a:ext cx="3856422" cy="20682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334717" y="3809325"/>
            <a:ext cx="1658175" cy="1476208"/>
            <a:chOff x="13334717" y="3809325"/>
            <a:chExt cx="1658175" cy="147620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34717" y="3809325"/>
              <a:ext cx="1658175" cy="147620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79823" y="5560841"/>
            <a:ext cx="3290783" cy="96664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99796" y="6620532"/>
            <a:ext cx="3619099" cy="14257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88765" y="5785812"/>
            <a:ext cx="563529" cy="563529"/>
            <a:chOff x="12088765" y="5785812"/>
            <a:chExt cx="563529" cy="5635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088765" y="5785812"/>
              <a:ext cx="563529" cy="563529"/>
              <a:chOff x="12088765" y="5785812"/>
              <a:chExt cx="563529" cy="5635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88765" y="5785812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77906" y="5788404"/>
              <a:ext cx="409176" cy="65370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27525" y="2647934"/>
            <a:ext cx="2501235" cy="904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27926"/>
            <a:ext cx="16269915" cy="8948379"/>
            <a:chOff x="1007900" y="827926"/>
            <a:chExt cx="16269915" cy="8948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7926"/>
              <a:ext cx="16269915" cy="8948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3055" y="2848012"/>
            <a:ext cx="329916" cy="329916"/>
            <a:chOff x="7493055" y="2848012"/>
            <a:chExt cx="329916" cy="3299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8097" y="2733810"/>
              <a:ext cx="659831" cy="6598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3055" y="2848012"/>
              <a:ext cx="329916" cy="329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2886" y="2843646"/>
            <a:ext cx="329916" cy="329916"/>
            <a:chOff x="10552886" y="2843646"/>
            <a:chExt cx="329916" cy="3299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7929" y="2729445"/>
              <a:ext cx="659831" cy="6598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2886" y="2843646"/>
              <a:ext cx="329916" cy="329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207830" y="2889403"/>
            <a:ext cx="26032504" cy="2938297"/>
            <a:chOff x="-3207830" y="2889403"/>
            <a:chExt cx="26032504" cy="29382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07830" y="2889403"/>
              <a:ext cx="26032504" cy="29382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367" y="3560048"/>
              <a:ext cx="13016252" cy="1469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9520" y="3556518"/>
            <a:ext cx="1658175" cy="1476208"/>
            <a:chOff x="2079520" y="3556518"/>
            <a:chExt cx="1658175" cy="1476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9520" y="3556518"/>
              <a:ext cx="1658175" cy="14762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85535" y="3854390"/>
            <a:ext cx="2717192" cy="94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87259" y="4012858"/>
            <a:ext cx="563529" cy="563529"/>
            <a:chOff x="4287259" y="4012858"/>
            <a:chExt cx="563529" cy="5635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287259" y="4012858"/>
              <a:ext cx="563529" cy="563529"/>
              <a:chOff x="4287259" y="4012858"/>
              <a:chExt cx="563529" cy="5635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87259" y="4012858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373" y="4008844"/>
              <a:ext cx="384471" cy="6669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3611" y="4037706"/>
            <a:ext cx="5192824" cy="5637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3972" y="3245666"/>
            <a:ext cx="1022216" cy="801139"/>
            <a:chOff x="1413972" y="3245666"/>
            <a:chExt cx="1022216" cy="8011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3972" y="3245666"/>
              <a:ext cx="1022216" cy="801139"/>
              <a:chOff x="1413972" y="3245666"/>
              <a:chExt cx="1022216" cy="8011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3972" y="3245666"/>
                <a:ext cx="1022216" cy="8011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5443" y="3235114"/>
              <a:ext cx="541794" cy="6510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36367" y="5387617"/>
            <a:ext cx="13016252" cy="1469148"/>
            <a:chOff x="3236367" y="5387617"/>
            <a:chExt cx="13016252" cy="14691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07830" y="4716972"/>
              <a:ext cx="26032504" cy="293829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367" y="5387617"/>
              <a:ext cx="13016252" cy="14691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79520" y="5384087"/>
            <a:ext cx="1658175" cy="1476208"/>
            <a:chOff x="2079520" y="5384087"/>
            <a:chExt cx="1658175" cy="14762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9520" y="5384087"/>
              <a:ext cx="1658175" cy="14762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85536" y="5681959"/>
            <a:ext cx="3299448" cy="9610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287259" y="5840427"/>
            <a:ext cx="563529" cy="563529"/>
            <a:chOff x="4287259" y="5840427"/>
            <a:chExt cx="563529" cy="5635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287259" y="5840427"/>
              <a:ext cx="563529" cy="563529"/>
              <a:chOff x="4287259" y="5840427"/>
              <a:chExt cx="563529" cy="56352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87259" y="5840427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6373" y="5836417"/>
              <a:ext cx="402519" cy="6669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36367" y="7229177"/>
            <a:ext cx="13016252" cy="1469148"/>
            <a:chOff x="3236367" y="7229177"/>
            <a:chExt cx="13016252" cy="14691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07830" y="6558532"/>
              <a:ext cx="26032504" cy="293829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367" y="7229177"/>
              <a:ext cx="13016252" cy="14691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53399" y="7225647"/>
            <a:ext cx="1658175" cy="1476208"/>
            <a:chOff x="2053399" y="7225647"/>
            <a:chExt cx="1658175" cy="147620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3399" y="7225647"/>
              <a:ext cx="1658175" cy="147620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59411" y="7523518"/>
            <a:ext cx="3486926" cy="9610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261137" y="7681987"/>
            <a:ext cx="563529" cy="563529"/>
            <a:chOff x="4261137" y="7681987"/>
            <a:chExt cx="563529" cy="5635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261137" y="7681987"/>
              <a:ext cx="563529" cy="563529"/>
              <a:chOff x="4261137" y="7681987"/>
              <a:chExt cx="563529" cy="56352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61137" y="7681987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0251" y="7677970"/>
              <a:ext cx="409224" cy="66690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04087" y="7706611"/>
            <a:ext cx="4838929" cy="60570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04087" y="5865058"/>
            <a:ext cx="5954376" cy="605700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DC7F1367-C51B-CF95-96FB-DC8DCF47E3F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/>
          <a:srcRect l="44762"/>
          <a:stretch/>
        </p:blipFill>
        <p:spPr>
          <a:xfrm>
            <a:off x="8053543" y="2599683"/>
            <a:ext cx="2332111" cy="901911"/>
          </a:xfrm>
          <a:prstGeom prst="rect">
            <a:avLst/>
          </a:prstGeom>
        </p:spPr>
      </p:pic>
      <p:grpSp>
        <p:nvGrpSpPr>
          <p:cNvPr id="7" name="그룹 1013">
            <a:extLst>
              <a:ext uri="{FF2B5EF4-FFF2-40B4-BE49-F238E27FC236}">
                <a16:creationId xmlns:a16="http://schemas.microsoft.com/office/drawing/2014/main" id="{7B1D529D-8F08-A772-614E-1A5AE1402E2E}"/>
              </a:ext>
            </a:extLst>
          </p:cNvPr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9" name="Object 45">
              <a:extLst>
                <a:ext uri="{FF2B5EF4-FFF2-40B4-BE49-F238E27FC236}">
                  <a16:creationId xmlns:a16="http://schemas.microsoft.com/office/drawing/2014/main" id="{D78C8201-9918-CAB0-352E-FAF6F1EF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12" name="Object 46">
              <a:extLst>
                <a:ext uri="{FF2B5EF4-FFF2-40B4-BE49-F238E27FC236}">
                  <a16:creationId xmlns:a16="http://schemas.microsoft.com/office/drawing/2014/main" id="{DC491EB3-D580-F880-55A0-5F860475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6" cstate="print"/>
          <a:srcRect l="40470" r="11652" b="25672"/>
          <a:stretch/>
        </p:blipFill>
        <p:spPr>
          <a:xfrm>
            <a:off x="7410806" y="407421"/>
            <a:ext cx="3440864" cy="1833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900" y="828571"/>
            <a:ext cx="16269915" cy="8941423"/>
            <a:chOff x="1007900" y="828571"/>
            <a:chExt cx="16269915" cy="8941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8571"/>
              <a:ext cx="16269915" cy="89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33095" y="3578471"/>
            <a:ext cx="14219524" cy="4840577"/>
            <a:chOff x="2033095" y="3578471"/>
            <a:chExt cx="14219524" cy="4840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95" y="3578471"/>
              <a:ext cx="14219524" cy="4840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8644" y="5212893"/>
            <a:ext cx="14216074" cy="1571733"/>
            <a:chOff x="2028644" y="5212893"/>
            <a:chExt cx="14216074" cy="15717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644" y="5212893"/>
              <a:ext cx="14216074" cy="15717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7450" y="4007269"/>
            <a:ext cx="8407763" cy="966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9177" y="4169942"/>
            <a:ext cx="563529" cy="563529"/>
            <a:chOff x="4499177" y="4169942"/>
            <a:chExt cx="563529" cy="5635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499177" y="4169942"/>
              <a:ext cx="563529" cy="563529"/>
              <a:chOff x="4499177" y="4169942"/>
              <a:chExt cx="563529" cy="5635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99177" y="4169942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8291" y="4170176"/>
              <a:ext cx="384424" cy="6483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8630" y="5610335"/>
            <a:ext cx="6273135" cy="966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99177" y="5688425"/>
            <a:ext cx="563529" cy="563529"/>
            <a:chOff x="4499177" y="5688425"/>
            <a:chExt cx="563529" cy="5635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499177" y="5688425"/>
              <a:ext cx="563529" cy="563529"/>
              <a:chOff x="4499177" y="5688425"/>
              <a:chExt cx="563529" cy="5635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99177" y="5688425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8290" y="5688660"/>
              <a:ext cx="402528" cy="648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7452" y="7101373"/>
            <a:ext cx="9633173" cy="10285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99177" y="7264051"/>
            <a:ext cx="563529" cy="563529"/>
            <a:chOff x="4499177" y="7264051"/>
            <a:chExt cx="563529" cy="5635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499177" y="7264051"/>
              <a:ext cx="563529" cy="563529"/>
              <a:chOff x="4499177" y="7264051"/>
              <a:chExt cx="563529" cy="5635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99177" y="7264051"/>
                <a:ext cx="563529" cy="56352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8290" y="7264284"/>
              <a:ext cx="409281" cy="6483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36663" y="3541626"/>
            <a:ext cx="1658175" cy="1476208"/>
            <a:chOff x="2336663" y="3541626"/>
            <a:chExt cx="1658175" cy="14762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6663" y="3541626"/>
              <a:ext cx="1658175" cy="14762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3972" y="3245666"/>
            <a:ext cx="1022216" cy="801139"/>
            <a:chOff x="1413972" y="3245666"/>
            <a:chExt cx="1022216" cy="8011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13972" y="3245666"/>
              <a:ext cx="1022216" cy="801139"/>
              <a:chOff x="1413972" y="3245666"/>
              <a:chExt cx="1022216" cy="80113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3972" y="3245666"/>
                <a:ext cx="1022216" cy="80113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5443" y="3235114"/>
              <a:ext cx="541823" cy="6474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36663" y="5284144"/>
            <a:ext cx="1658175" cy="1476208"/>
            <a:chOff x="2336663" y="5284144"/>
            <a:chExt cx="1658175" cy="14762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6663" y="5284144"/>
              <a:ext cx="1658175" cy="14762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45979" y="6952573"/>
            <a:ext cx="1658175" cy="1476208"/>
            <a:chOff x="2345979" y="6952573"/>
            <a:chExt cx="1658175" cy="14762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5979" y="6952573"/>
              <a:ext cx="1658175" cy="14762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38439" y="483183"/>
            <a:ext cx="5407267" cy="24438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25822" y="2630113"/>
            <a:ext cx="1923398" cy="8356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824620" y="2853170"/>
            <a:ext cx="329916" cy="329916"/>
            <a:chOff x="7824620" y="2853170"/>
            <a:chExt cx="329916" cy="32991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9663" y="2738969"/>
              <a:ext cx="659831" cy="65983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24620" y="2853170"/>
              <a:ext cx="329916" cy="3299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22546" y="2853170"/>
            <a:ext cx="329916" cy="329916"/>
            <a:chOff x="10122546" y="2853170"/>
            <a:chExt cx="329916" cy="3299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57588" y="2738969"/>
              <a:ext cx="659831" cy="65983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22546" y="2853170"/>
              <a:ext cx="329916" cy="329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07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964" name="그룹 1002">
            <a:extLst>
              <a:ext uri="{FF2B5EF4-FFF2-40B4-BE49-F238E27FC236}">
                <a16:creationId xmlns:a16="http://schemas.microsoft.com/office/drawing/2014/main" id="{6E2C0417-2E87-7431-DDA1-4BC92455FC5E}"/>
              </a:ext>
            </a:extLst>
          </p:cNvPr>
          <p:cNvGrpSpPr/>
          <p:nvPr/>
        </p:nvGrpSpPr>
        <p:grpSpPr>
          <a:xfrm>
            <a:off x="1007900" y="828571"/>
            <a:ext cx="16269915" cy="8941423"/>
            <a:chOff x="1007900" y="828571"/>
            <a:chExt cx="16269915" cy="8941423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B54EECF2-F322-AC45-2EA6-AB2181DF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8571"/>
              <a:ext cx="16269915" cy="8941423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89716586-7893-0FC2-152B-8F47FD8F62B8}"/>
              </a:ext>
            </a:extLst>
          </p:cNvPr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E74D1526-D8E8-4DF8-8DCD-2EDA763DF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9" name="Object 51">
              <a:extLst>
                <a:ext uri="{FF2B5EF4-FFF2-40B4-BE49-F238E27FC236}">
                  <a16:creationId xmlns:a16="http://schemas.microsoft.com/office/drawing/2014/main" id="{AF655965-F6E9-FA3A-4F1E-F5CAB18F5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3167" y="2512944"/>
            <a:ext cx="4605531" cy="900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8439" y="483183"/>
            <a:ext cx="5407324" cy="2438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76733" y="2724650"/>
            <a:ext cx="329916" cy="329916"/>
            <a:chOff x="6676733" y="2724650"/>
            <a:chExt cx="329916" cy="3299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1775" y="2610448"/>
              <a:ext cx="659831" cy="65983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6733" y="2724650"/>
              <a:ext cx="329916" cy="329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6785" y="2706931"/>
            <a:ext cx="329916" cy="329916"/>
            <a:chOff x="11296785" y="2706931"/>
            <a:chExt cx="329916" cy="32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1827" y="2592730"/>
              <a:ext cx="659831" cy="6598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96785" y="2706931"/>
              <a:ext cx="329916" cy="329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8998" y="3418411"/>
            <a:ext cx="13579171" cy="4856379"/>
            <a:chOff x="2418998" y="3418411"/>
            <a:chExt cx="13579171" cy="48563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8998" y="3418411"/>
              <a:ext cx="13579171" cy="48563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3911" y="4283037"/>
            <a:ext cx="3024084" cy="30240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0804" y="4536131"/>
            <a:ext cx="2704564" cy="27286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88850" y="4688775"/>
            <a:ext cx="2247346" cy="22473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60272" y="4610885"/>
            <a:ext cx="3071275" cy="24714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96785" y="4348575"/>
            <a:ext cx="3170936" cy="29960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17439" y="4335950"/>
            <a:ext cx="3084680" cy="30846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39032" y="6965139"/>
            <a:ext cx="1978880" cy="10820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 cstate="print"/>
          <a:srcRect l="16718"/>
          <a:stretch/>
        </p:blipFill>
        <p:spPr>
          <a:xfrm>
            <a:off x="6959238" y="7027934"/>
            <a:ext cx="1506571" cy="10717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28332" y="6975396"/>
            <a:ext cx="1649052" cy="1071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06252" y="3929648"/>
            <a:ext cx="1403857" cy="9584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42587" y="3929650"/>
            <a:ext cx="1456619" cy="9584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83214" y="3925868"/>
            <a:ext cx="1458619" cy="8775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59531" y="3929650"/>
            <a:ext cx="1487266" cy="9584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90440" y="3929650"/>
            <a:ext cx="1671838" cy="8775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34249" y="3929650"/>
            <a:ext cx="1724542" cy="87754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26" cstate="print"/>
          <a:srcRect l="16520" r="-15"/>
          <a:stretch/>
        </p:blipFill>
        <p:spPr>
          <a:xfrm>
            <a:off x="4805710" y="6986790"/>
            <a:ext cx="1578682" cy="10717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34519" y="7036373"/>
            <a:ext cx="1766318" cy="107176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40900" y="7027687"/>
            <a:ext cx="1869471" cy="10891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11506" y="6000990"/>
            <a:ext cx="3789890" cy="35714"/>
            <a:chOff x="9511506" y="6000990"/>
            <a:chExt cx="3789890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9511506" y="6000990"/>
              <a:ext cx="3789890" cy="35714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09A2648-CA5B-7E13-04A8-633E900FC869}"/>
              </a:ext>
            </a:extLst>
          </p:cNvPr>
          <p:cNvSpPr/>
          <p:nvPr/>
        </p:nvSpPr>
        <p:spPr>
          <a:xfrm>
            <a:off x="2393939" y="3388061"/>
            <a:ext cx="13579171" cy="4797744"/>
          </a:xfrm>
          <a:prstGeom prst="roundRect">
            <a:avLst>
              <a:gd name="adj" fmla="val 8860"/>
            </a:avLst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ED4E2C-25AC-3837-3877-417E9EF55BA3}"/>
              </a:ext>
            </a:extLst>
          </p:cNvPr>
          <p:cNvSpPr/>
          <p:nvPr/>
        </p:nvSpPr>
        <p:spPr>
          <a:xfrm>
            <a:off x="6338350" y="2575869"/>
            <a:ext cx="5587344" cy="728852"/>
          </a:xfrm>
          <a:prstGeom prst="roundRect">
            <a:avLst>
              <a:gd name="adj" fmla="val 8860"/>
            </a:avLst>
          </a:prstGeom>
          <a:solidFill>
            <a:srgbClr val="FFAB4D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737C99-5C84-3034-8FB2-6A4CA7481215}"/>
              </a:ext>
            </a:extLst>
          </p:cNvPr>
          <p:cNvGrpSpPr/>
          <p:nvPr/>
        </p:nvGrpSpPr>
        <p:grpSpPr>
          <a:xfrm>
            <a:off x="6273738" y="2360474"/>
            <a:ext cx="5715000" cy="6157369"/>
            <a:chOff x="6520105" y="2358276"/>
            <a:chExt cx="5715000" cy="6157369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CEAD5C-37E3-09DD-931A-A675158D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0105" y="2358276"/>
              <a:ext cx="5715000" cy="5715000"/>
            </a:xfrm>
            <a:prstGeom prst="rect">
              <a:avLst/>
            </a:prstGeom>
          </p:spPr>
        </p:pic>
        <p:pic>
          <p:nvPicPr>
            <p:cNvPr id="8" name="Object 44">
              <a:extLst>
                <a:ext uri="{FF2B5EF4-FFF2-40B4-BE49-F238E27FC236}">
                  <a16:creationId xmlns:a16="http://schemas.microsoft.com/office/drawing/2014/main" id="{9BCE31A0-0853-0D5A-29E5-331421B86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67158" y="2437309"/>
              <a:ext cx="2220895" cy="1411018"/>
            </a:xfrm>
            <a:prstGeom prst="rect">
              <a:avLst/>
            </a:prstGeom>
          </p:spPr>
        </p:pic>
        <p:pic>
          <p:nvPicPr>
            <p:cNvPr id="7" name="Object 40">
              <a:extLst>
                <a:ext uri="{FF2B5EF4-FFF2-40B4-BE49-F238E27FC236}">
                  <a16:creationId xmlns:a16="http://schemas.microsoft.com/office/drawing/2014/main" id="{63A738D3-F473-935B-58A4-9BDC94DB3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13531" y="7467887"/>
              <a:ext cx="4328149" cy="1047758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DE1F775-295C-4E7C-B0B5-469CE021BCBC}"/>
              </a:ext>
            </a:extLst>
          </p:cNvPr>
          <p:cNvGrpSpPr/>
          <p:nvPr/>
        </p:nvGrpSpPr>
        <p:grpSpPr>
          <a:xfrm>
            <a:off x="6614883" y="2453580"/>
            <a:ext cx="4985600" cy="6011563"/>
            <a:chOff x="1503039" y="2528246"/>
            <a:chExt cx="4985600" cy="6011563"/>
          </a:xfrm>
        </p:grpSpPr>
        <p:pic>
          <p:nvPicPr>
            <p:cNvPr id="17" name="Object 26">
              <a:extLst>
                <a:ext uri="{FF2B5EF4-FFF2-40B4-BE49-F238E27FC236}">
                  <a16:creationId xmlns:a16="http://schemas.microsoft.com/office/drawing/2014/main" id="{E6F8BB03-BFBA-EB20-BC97-9731D803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9279" y="2528246"/>
              <a:ext cx="2300798" cy="1398274"/>
            </a:xfrm>
            <a:prstGeom prst="rect">
              <a:avLst/>
            </a:prstGeom>
          </p:spPr>
        </p:pic>
        <p:pic>
          <p:nvPicPr>
            <p:cNvPr id="22" name="그림 2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DBFACAF-9FD8-1D8C-ECA0-6E58FBDA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39" y="3285683"/>
              <a:ext cx="4985600" cy="4985600"/>
            </a:xfrm>
            <a:prstGeom prst="rect">
              <a:avLst/>
            </a:prstGeom>
          </p:spPr>
        </p:pic>
        <p:pic>
          <p:nvPicPr>
            <p:cNvPr id="45" name="Object 31">
              <a:extLst>
                <a:ext uri="{FF2B5EF4-FFF2-40B4-BE49-F238E27FC236}">
                  <a16:creationId xmlns:a16="http://schemas.microsoft.com/office/drawing/2014/main" id="{7F105494-D59E-6231-D833-30EA0F6F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79534" y="7487456"/>
              <a:ext cx="3822991" cy="1052353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1553BB8-BCDD-D7A0-FC45-E5B266523354}"/>
              </a:ext>
            </a:extLst>
          </p:cNvPr>
          <p:cNvGrpSpPr/>
          <p:nvPr/>
        </p:nvGrpSpPr>
        <p:grpSpPr>
          <a:xfrm>
            <a:off x="7055239" y="2453439"/>
            <a:ext cx="4052835" cy="6155384"/>
            <a:chOff x="11928686" y="2242787"/>
            <a:chExt cx="4052835" cy="6155384"/>
          </a:xfrm>
        </p:grpSpPr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8FC14613-8F22-3355-B478-ED344D90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147474" y="7355341"/>
              <a:ext cx="3615258" cy="1042830"/>
            </a:xfrm>
            <a:prstGeom prst="rect">
              <a:avLst/>
            </a:prstGeom>
          </p:spPr>
        </p:pic>
        <p:pic>
          <p:nvPicPr>
            <p:cNvPr id="48" name="Object 27">
              <a:extLst>
                <a:ext uri="{FF2B5EF4-FFF2-40B4-BE49-F238E27FC236}">
                  <a16:creationId xmlns:a16="http://schemas.microsoft.com/office/drawing/2014/main" id="{B4E25C26-8BF7-25DD-81CB-59B9D909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89466" y="2242787"/>
              <a:ext cx="2331274" cy="139827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A40C5FA-95B7-C7BF-4F49-A2659CB5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8686" y="3307149"/>
              <a:ext cx="4052835" cy="4052835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C99755-4809-AA31-5108-7C0253FE63F9}"/>
              </a:ext>
            </a:extLst>
          </p:cNvPr>
          <p:cNvGrpSpPr/>
          <p:nvPr/>
        </p:nvGrpSpPr>
        <p:grpSpPr>
          <a:xfrm>
            <a:off x="5726514" y="2452931"/>
            <a:ext cx="5615440" cy="6064912"/>
            <a:chOff x="5740848" y="2438205"/>
            <a:chExt cx="5615440" cy="6064912"/>
          </a:xfrm>
        </p:grpSpPr>
        <p:pic>
          <p:nvPicPr>
            <p:cNvPr id="43" name="Object 25">
              <a:extLst>
                <a:ext uri="{FF2B5EF4-FFF2-40B4-BE49-F238E27FC236}">
                  <a16:creationId xmlns:a16="http://schemas.microsoft.com/office/drawing/2014/main" id="{41DE131D-736A-840C-60F1-DDD22FDC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24149" y="7460287"/>
              <a:ext cx="3111982" cy="1042830"/>
            </a:xfrm>
            <a:prstGeom prst="rect">
              <a:avLst/>
            </a:prstGeom>
          </p:spPr>
        </p:pic>
        <p:pic>
          <p:nvPicPr>
            <p:cNvPr id="49" name="Object 28">
              <a:extLst>
                <a:ext uri="{FF2B5EF4-FFF2-40B4-BE49-F238E27FC236}">
                  <a16:creationId xmlns:a16="http://schemas.microsoft.com/office/drawing/2014/main" id="{118BC46E-D849-880D-286A-705A5DED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05360" y="2438205"/>
              <a:ext cx="2349560" cy="139827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ACEAC1-259C-A01F-59C8-3FCA6967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848" y="3262783"/>
              <a:ext cx="5615440" cy="4518702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DD811B-E687-072F-0F01-0F360952FEAF}"/>
              </a:ext>
            </a:extLst>
          </p:cNvPr>
          <p:cNvGrpSpPr/>
          <p:nvPr/>
        </p:nvGrpSpPr>
        <p:grpSpPr>
          <a:xfrm>
            <a:off x="6159280" y="2454096"/>
            <a:ext cx="5495225" cy="6072600"/>
            <a:chOff x="6148136" y="2431220"/>
            <a:chExt cx="5495225" cy="6072600"/>
          </a:xfrm>
        </p:grpSpPr>
        <p:pic>
          <p:nvPicPr>
            <p:cNvPr id="46" name="Object 32">
              <a:extLst>
                <a:ext uri="{FF2B5EF4-FFF2-40B4-BE49-F238E27FC236}">
                  <a16:creationId xmlns:a16="http://schemas.microsoft.com/office/drawing/2014/main" id="{5E9FF58F-7ECB-9258-5BD5-434D2A8A2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50767" y="7451467"/>
              <a:ext cx="3689963" cy="1052353"/>
            </a:xfrm>
            <a:prstGeom prst="rect">
              <a:avLst/>
            </a:prstGeom>
          </p:spPr>
        </p:pic>
        <p:pic>
          <p:nvPicPr>
            <p:cNvPr id="61" name="그림 6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BDF0AD1F-D3B3-2A6F-476E-9394C707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136" y="2612765"/>
              <a:ext cx="5495225" cy="5495225"/>
            </a:xfrm>
            <a:prstGeom prst="rect">
              <a:avLst/>
            </a:prstGeom>
          </p:spPr>
        </p:pic>
        <p:pic>
          <p:nvPicPr>
            <p:cNvPr id="50" name="Object 29">
              <a:extLst>
                <a:ext uri="{FF2B5EF4-FFF2-40B4-BE49-F238E27FC236}">
                  <a16:creationId xmlns:a16="http://schemas.microsoft.com/office/drawing/2014/main" id="{338FC6C4-561E-21F2-A2F5-48A87683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60611" y="2431220"/>
              <a:ext cx="2670274" cy="1398274"/>
            </a:xfrm>
            <a:prstGeom prst="rect">
              <a:avLst/>
            </a:prstGeom>
          </p:spPr>
        </p:pic>
      </p:grpSp>
      <p:grpSp>
        <p:nvGrpSpPr>
          <p:cNvPr id="967" name="그룹 966">
            <a:extLst>
              <a:ext uri="{FF2B5EF4-FFF2-40B4-BE49-F238E27FC236}">
                <a16:creationId xmlns:a16="http://schemas.microsoft.com/office/drawing/2014/main" id="{32823E06-DA0E-E809-0078-35BA42D2D7B8}"/>
              </a:ext>
            </a:extLst>
          </p:cNvPr>
          <p:cNvGrpSpPr/>
          <p:nvPr/>
        </p:nvGrpSpPr>
        <p:grpSpPr>
          <a:xfrm>
            <a:off x="6271815" y="2370921"/>
            <a:ext cx="6090817" cy="6237902"/>
            <a:chOff x="10698539" y="2183973"/>
            <a:chExt cx="6090817" cy="6237902"/>
          </a:xfrm>
        </p:grpSpPr>
        <p:pic>
          <p:nvPicPr>
            <p:cNvPr id="960" name="그림 959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572A2DDD-1211-AD45-5E16-BB5E226E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539" y="2183973"/>
              <a:ext cx="6090817" cy="6090817"/>
            </a:xfrm>
            <a:prstGeom prst="rect">
              <a:avLst/>
            </a:prstGeom>
          </p:spPr>
        </p:pic>
        <p:pic>
          <p:nvPicPr>
            <p:cNvPr id="51" name="Object 30">
              <a:extLst>
                <a:ext uri="{FF2B5EF4-FFF2-40B4-BE49-F238E27FC236}">
                  <a16:creationId xmlns:a16="http://schemas.microsoft.com/office/drawing/2014/main" id="{A18C400E-9D3A-6B4C-593B-58ED9DCF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06942" y="2262727"/>
              <a:ext cx="2754074" cy="1398274"/>
            </a:xfrm>
            <a:prstGeom prst="rect">
              <a:avLst/>
            </a:prstGeom>
          </p:spPr>
        </p:pic>
        <p:pic>
          <p:nvPicPr>
            <p:cNvPr id="47" name="Object 33">
              <a:extLst>
                <a:ext uri="{FF2B5EF4-FFF2-40B4-BE49-F238E27FC236}">
                  <a16:creationId xmlns:a16="http://schemas.microsoft.com/office/drawing/2014/main" id="{245F08C0-39BC-2B4D-E055-86B420A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603566" y="7379045"/>
              <a:ext cx="3903953" cy="10428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0BD84603-DF34-7BCF-45B6-0B3D59EC3FC8}"/>
              </a:ext>
            </a:extLst>
          </p:cNvPr>
          <p:cNvGrpSpPr/>
          <p:nvPr/>
        </p:nvGrpSpPr>
        <p:grpSpPr>
          <a:xfrm>
            <a:off x="1007900" y="828571"/>
            <a:ext cx="16269915" cy="8941423"/>
            <a:chOff x="1007900" y="828571"/>
            <a:chExt cx="16269915" cy="8941423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8E09060-1487-D843-C62F-196F450C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00" y="828571"/>
              <a:ext cx="16269915" cy="8941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9395" y="586989"/>
            <a:ext cx="9563687" cy="1707779"/>
            <a:chOff x="4349395" y="586989"/>
            <a:chExt cx="9563687" cy="170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1228" y="-46968"/>
              <a:ext cx="19127374" cy="341555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395" y="586989"/>
              <a:ext cx="9563687" cy="17077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5269" y="2565597"/>
            <a:ext cx="4717017" cy="9045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8439" y="483183"/>
            <a:ext cx="5407571" cy="24512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63877" y="2786083"/>
            <a:ext cx="329916" cy="329916"/>
            <a:chOff x="6463877" y="2786083"/>
            <a:chExt cx="329916" cy="3299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8919" y="2671881"/>
              <a:ext cx="659831" cy="65983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3877" y="2786083"/>
              <a:ext cx="329916" cy="329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4779" y="2786083"/>
            <a:ext cx="329916" cy="329916"/>
            <a:chOff x="11434779" y="2786083"/>
            <a:chExt cx="329916" cy="329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821" y="2671881"/>
              <a:ext cx="659831" cy="6598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4779" y="2786083"/>
              <a:ext cx="329916" cy="329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8998" y="3418411"/>
            <a:ext cx="13579171" cy="4856379"/>
            <a:chOff x="2418998" y="3418411"/>
            <a:chExt cx="13579171" cy="48563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8998" y="3418411"/>
              <a:ext cx="13579171" cy="485637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DD5D57-C2EA-C8D4-4AFE-35F6024F0328}"/>
              </a:ext>
            </a:extLst>
          </p:cNvPr>
          <p:cNvGrpSpPr/>
          <p:nvPr/>
        </p:nvGrpSpPr>
        <p:grpSpPr>
          <a:xfrm>
            <a:off x="4973334" y="3612549"/>
            <a:ext cx="8016659" cy="4485238"/>
            <a:chOff x="5196171" y="3613438"/>
            <a:chExt cx="8016659" cy="448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04336" y="3613919"/>
              <a:ext cx="8008494" cy="4484757"/>
              <a:chOff x="4280948" y="3496643"/>
              <a:chExt cx="8008494" cy="44847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80948" y="3496643"/>
                <a:ext cx="8008494" cy="4484757"/>
              </a:xfrm>
              <a:prstGeom prst="rect">
                <a:avLst/>
              </a:prstGeom>
            </p:spPr>
          </p:pic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B126742-B915-C617-CB9E-FC6E770B1741}"/>
                </a:ext>
              </a:extLst>
            </p:cNvPr>
            <p:cNvSpPr/>
            <p:nvPr/>
          </p:nvSpPr>
          <p:spPr>
            <a:xfrm>
              <a:off x="5196171" y="3613438"/>
              <a:ext cx="8008494" cy="4459145"/>
            </a:xfrm>
            <a:prstGeom prst="roundRect">
              <a:avLst>
                <a:gd name="adj" fmla="val 2501"/>
              </a:avLst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04FE23-089A-ADAB-9F84-D1C617B4B864}"/>
              </a:ext>
            </a:extLst>
          </p:cNvPr>
          <p:cNvSpPr/>
          <p:nvPr/>
        </p:nvSpPr>
        <p:spPr>
          <a:xfrm>
            <a:off x="5709146" y="5321481"/>
            <a:ext cx="6553200" cy="22098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86A3E0-5567-901D-0799-B9DA1E00A8B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-444" r="25224" b="11357"/>
          <a:stretch/>
        </p:blipFill>
        <p:spPr>
          <a:xfrm>
            <a:off x="4965169" y="2419546"/>
            <a:ext cx="8024824" cy="6871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</Words>
  <Application>Microsoft Office PowerPoint</Application>
  <PresentationFormat>사용자 지정</PresentationFormat>
  <Paragraphs>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O365</cp:lastModifiedBy>
  <cp:revision>13</cp:revision>
  <dcterms:created xsi:type="dcterms:W3CDTF">2022-11-19T20:23:20Z</dcterms:created>
  <dcterms:modified xsi:type="dcterms:W3CDTF">2022-11-20T16:55:59Z</dcterms:modified>
</cp:coreProperties>
</file>